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1" r:id="rId2"/>
    <p:sldId id="257" r:id="rId3"/>
    <p:sldId id="326" r:id="rId4"/>
    <p:sldId id="327" r:id="rId5"/>
    <p:sldId id="333" r:id="rId6"/>
    <p:sldId id="332" r:id="rId7"/>
    <p:sldId id="285" r:id="rId8"/>
    <p:sldId id="334" r:id="rId9"/>
    <p:sldId id="335" r:id="rId10"/>
    <p:sldId id="338" r:id="rId11"/>
    <p:sldId id="339" r:id="rId12"/>
    <p:sldId id="340" r:id="rId13"/>
    <p:sldId id="341" r:id="rId14"/>
    <p:sldId id="344" r:id="rId15"/>
    <p:sldId id="345" r:id="rId16"/>
    <p:sldId id="347" r:id="rId17"/>
    <p:sldId id="346" r:id="rId18"/>
    <p:sldId id="350" r:id="rId19"/>
    <p:sldId id="286" r:id="rId20"/>
    <p:sldId id="288" r:id="rId21"/>
    <p:sldId id="289" r:id="rId22"/>
    <p:sldId id="290" r:id="rId23"/>
    <p:sldId id="292" r:id="rId24"/>
    <p:sldId id="293" r:id="rId25"/>
    <p:sldId id="294" r:id="rId26"/>
    <p:sldId id="295" r:id="rId27"/>
    <p:sldId id="296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1" r:id="rId36"/>
    <p:sldId id="297" r:id="rId37"/>
    <p:sldId id="312" r:id="rId38"/>
    <p:sldId id="280" r:id="rId39"/>
    <p:sldId id="281" r:id="rId40"/>
    <p:sldId id="282" r:id="rId41"/>
    <p:sldId id="283" r:id="rId42"/>
    <p:sldId id="284" r:id="rId43"/>
    <p:sldId id="26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706" autoAdjust="0"/>
  </p:normalViewPr>
  <p:slideViewPr>
    <p:cSldViewPr snapToGrid="0">
      <p:cViewPr varScale="1">
        <p:scale>
          <a:sx n="59" d="100"/>
          <a:sy n="59" d="100"/>
        </p:scale>
        <p:origin x="42" y="15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F00B-92F1-4612-81ED-E73C1B2FD498}" type="datetime1">
              <a:rPr lang="en-US" altLang="zh-TW" smtClean="0"/>
              <a:t>4/23/2018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FBBA-5D22-4A85-9467-67441A38334A}" type="datetime1">
              <a:rPr lang="en-US" altLang="zh-TW" smtClean="0"/>
              <a:t>4/23/2018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81A5-06D2-4DDC-8649-18BE06A49650}" type="datetime1">
              <a:rPr lang="en-US" altLang="zh-TW" smtClean="0"/>
              <a:t>4/23/2018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6A33-C7C8-4227-9D0E-76AC0D2565B2}" type="datetime1">
              <a:rPr lang="en-US" altLang="zh-TW" smtClean="0"/>
              <a:t>4/23/2018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C0189-DEFE-45BF-9690-16576CA2DB47}" type="datetime1">
              <a:rPr lang="en-US" altLang="zh-TW" smtClean="0"/>
              <a:t>4/23/2018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9A1D-0BA8-46C9-8833-15FFBE017664}" type="datetime1">
              <a:rPr lang="en-US" altLang="zh-TW" smtClean="0"/>
              <a:t>4/23/2018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2FAB-8AD3-44E9-9F0D-89A42D77B225}" type="datetime1">
              <a:rPr lang="en-US" altLang="zh-TW" smtClean="0"/>
              <a:t>4/23/2018</a:t>
            </a:fld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FC99E2-8789-4CE2-9824-ABE5DF22D4EA}" type="datetime1">
              <a:rPr lang="en-US" altLang="zh-TW" smtClean="0"/>
              <a:t>4/23/2018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BBBA06E-9EE1-44FA-8F07-130A2A908CA0}" type="datetime1">
              <a:rPr lang="en-US" altLang="zh-TW" smtClean="0"/>
              <a:t>4/23/2018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705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70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70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7695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8310" y="1909346"/>
            <a:ext cx="10543928" cy="3383280"/>
          </a:xfrm>
        </p:spPr>
        <p:txBody>
          <a:bodyPr/>
          <a:lstStyle/>
          <a:p>
            <a:pPr algn="ctr"/>
            <a:r>
              <a:rPr lang="en-US" dirty="0"/>
              <a:t>TonyMall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5692346"/>
            <a:ext cx="5263473" cy="10791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Tony 	P1507921	Demi	P1507862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Giulio	P1507805	Chris	P1507881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list: product detail page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824181"/>
            <a:ext cx="9601200" cy="4253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Account management: redirect to login page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内容占位符 4" descr="C:\Users\41289\Pictures\ISI REPORT\login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754" r="-157"/>
          <a:stretch>
            <a:fillRect/>
          </a:stretch>
        </p:blipFill>
        <p:spPr>
          <a:xfrm>
            <a:off x="1295400" y="1646237"/>
            <a:ext cx="9668164" cy="451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Account management: login &amp; sign 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46237"/>
            <a:ext cx="9601200" cy="4523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Account management: sign 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46237"/>
            <a:ext cx="9723582" cy="4523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Shopping cart: prevent duplicate product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 rotWithShape="1">
          <a:blip r:embed="rId2"/>
          <a:srcRect l="13337" t="20630" r="10594" b="11979"/>
          <a:stretch>
            <a:fillRect/>
          </a:stretch>
        </p:blipFill>
        <p:spPr>
          <a:xfrm>
            <a:off x="1295399" y="1646238"/>
            <a:ext cx="9369911" cy="442205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Shopping cart: manage shopping cart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2"/>
          <a:srcRect t="12280" b="23425"/>
          <a:stretch>
            <a:fillRect/>
          </a:stretch>
        </p:blipFill>
        <p:spPr>
          <a:xfrm>
            <a:off x="1295400" y="2150018"/>
            <a:ext cx="9601200" cy="3472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Purchasing tracking: Order list (current &amp; past)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2"/>
          <a:srcRect t="12130" b="5144"/>
          <a:stretch>
            <a:fillRect/>
          </a:stretch>
        </p:blipFill>
        <p:spPr>
          <a:xfrm>
            <a:off x="1295400" y="1646238"/>
            <a:ext cx="9601200" cy="449594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Purchase Order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2"/>
          <a:srcRect t="13159" b="16867"/>
          <a:stretch>
            <a:fillRect/>
          </a:stretch>
        </p:blipFill>
        <p:spPr>
          <a:xfrm>
            <a:off x="1295400" y="1646238"/>
            <a:ext cx="9601200" cy="377906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en-US" altLang="zh-CN" dirty="0"/>
              <a:t>Purchase Order: Rating &amp; Comment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ED3370-A378-40AB-AB81-AC56C1EF98EF}"/>
              </a:ext>
            </a:extLst>
          </p:cNvPr>
          <p:cNvPicPr/>
          <p:nvPr/>
        </p:nvPicPr>
        <p:blipFill>
          <a:blip r:embed="rId2"/>
          <a:srcRect l="26596" t="16745" r="26817" b="19898"/>
          <a:stretch>
            <a:fillRect/>
          </a:stretch>
        </p:blipFill>
        <p:spPr>
          <a:xfrm>
            <a:off x="1588362" y="1066800"/>
            <a:ext cx="8070543" cy="544531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77489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503218"/>
            <a:ext cx="9601200" cy="1142385"/>
          </a:xfrm>
        </p:spPr>
        <p:txBody>
          <a:bodyPr/>
          <a:lstStyle/>
          <a:p>
            <a:pPr algn="l"/>
            <a:br>
              <a:rPr lang="en-US" altLang="zh-CN" dirty="0"/>
            </a:br>
            <a:r>
              <a:rPr lang="en-US" altLang="zh-CN" dirty="0"/>
              <a:t>Vendor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1295400" y="1717212"/>
            <a:ext cx="9601200" cy="3809999"/>
          </a:xfrm>
        </p:spPr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Product Lists</a:t>
            </a:r>
          </a:p>
          <a:p>
            <a:pPr marL="274320" lvl="1" indent="0">
              <a:buNone/>
            </a:pPr>
            <a:endParaRPr lang="en-US" altLang="zh-CN" sz="2000" dirty="0"/>
          </a:p>
          <a:p>
            <a:r>
              <a:rPr lang="en-US" altLang="zh-CN" sz="2400" dirty="0"/>
              <a:t>Purchase Order Processing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643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ER Diagram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Project Outcome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Product Lists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Purchase Order Processing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Conclusion &amp; 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689" y="2509376"/>
            <a:ext cx="6366387" cy="2743200"/>
          </a:xfrm>
        </p:spPr>
        <p:txBody>
          <a:bodyPr>
            <a:normAutofit/>
          </a:bodyPr>
          <a:lstStyle/>
          <a:p>
            <a:r>
              <a:rPr lang="en-US" altLang="zh-CN" dirty="0"/>
              <a:t>Product Lists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19" y="303008"/>
            <a:ext cx="11584193" cy="5722603"/>
          </a:xfrm>
        </p:spPr>
      </p:pic>
      <p:sp>
        <p:nvSpPr>
          <p:cNvPr id="7" name="矩形 6"/>
          <p:cNvSpPr/>
          <p:nvPr/>
        </p:nvSpPr>
        <p:spPr>
          <a:xfrm>
            <a:off x="1783924" y="303008"/>
            <a:ext cx="2483275" cy="820942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257300" y="952500"/>
            <a:ext cx="685800" cy="101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 descr="C:\Users\ultra\AppData\Local\Temp\1524132761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9" y="301444"/>
            <a:ext cx="11584193" cy="57257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/>
          <p:cNvSpPr/>
          <p:nvPr/>
        </p:nvSpPr>
        <p:spPr>
          <a:xfrm>
            <a:off x="5959207" y="3248025"/>
            <a:ext cx="3594368" cy="676275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19" y="301444"/>
            <a:ext cx="11584193" cy="57257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4562475" y="2915281"/>
            <a:ext cx="2924176" cy="418470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20" y="301444"/>
            <a:ext cx="11584191" cy="57257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838951" y="2648580"/>
            <a:ext cx="1314450" cy="532769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44910" y="3481431"/>
            <a:ext cx="830510" cy="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2509376"/>
            <a:ext cx="10369651" cy="2743200"/>
          </a:xfrm>
        </p:spPr>
        <p:txBody>
          <a:bodyPr>
            <a:normAutofit/>
          </a:bodyPr>
          <a:lstStyle/>
          <a:p>
            <a:r>
              <a:rPr lang="en-US" altLang="zh-CN" dirty="0"/>
              <a:t>Purchase Order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20" y="436320"/>
            <a:ext cx="11584191" cy="54382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10531735" y="773403"/>
            <a:ext cx="1052458" cy="362648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9884327" y="1080657"/>
            <a:ext cx="647408" cy="372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21" y="301444"/>
            <a:ext cx="11584189" cy="57257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2442769" y="701529"/>
            <a:ext cx="6996506" cy="362648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21" y="301444"/>
            <a:ext cx="11584189" cy="57257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2600325" y="761999"/>
            <a:ext cx="381000" cy="302177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952917" y="1016595"/>
            <a:ext cx="647408" cy="372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21" y="301444"/>
            <a:ext cx="11584189" cy="57257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2990849" y="778513"/>
            <a:ext cx="866776" cy="302177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343441" y="1025770"/>
            <a:ext cx="647408" cy="372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710" y="2524125"/>
            <a:ext cx="10321290" cy="27432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ym typeface="+mn-ea"/>
              </a:rPr>
              <a:t>             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22" y="301444"/>
            <a:ext cx="11584187" cy="57257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3829049" y="768288"/>
            <a:ext cx="866776" cy="302177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200836" y="1070465"/>
            <a:ext cx="647408" cy="372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22" y="301444"/>
            <a:ext cx="11584187" cy="57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4638675" y="768288"/>
            <a:ext cx="666750" cy="302177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934262" y="1070465"/>
            <a:ext cx="647408" cy="372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21" y="301444"/>
            <a:ext cx="11584189" cy="57257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5829299" y="723899"/>
            <a:ext cx="2781301" cy="340277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21" y="301444"/>
            <a:ext cx="11584189" cy="57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21" y="301444"/>
            <a:ext cx="11584189" cy="57257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5314949" y="701529"/>
            <a:ext cx="514351" cy="362648"/>
          </a:xfrm>
          <a:prstGeom prst="rect">
            <a:avLst/>
          </a:prstGeom>
          <a:solidFill>
            <a:srgbClr val="FFC000">
              <a:alpha val="25000"/>
            </a:srgbClr>
          </a:solidFill>
          <a:ln w="30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667541" y="1064177"/>
            <a:ext cx="647408" cy="372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0222" y="301444"/>
            <a:ext cx="11584187" cy="57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 descr="C:\Users\ultra\AppData\Local\Temp\1524133372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29" y="1482722"/>
            <a:ext cx="11597542" cy="408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ultra\AppData\Local\Temp\1524133468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29" y="1482722"/>
            <a:ext cx="11656646" cy="408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710" y="2524125"/>
            <a:ext cx="10321290" cy="27432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ym typeface="+mn-ea"/>
              </a:rPr>
              <a:t>Conclusion &amp; 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altLang="zh-CN" dirty="0"/>
            </a:br>
            <a:r>
              <a:rPr lang="en-US" altLang="zh-CN" dirty="0">
                <a:sym typeface="+mn-ea"/>
              </a:rPr>
              <a:t>Conclusion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We have achieved 32 functions in total in our Tonymall website.</a:t>
            </a:r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It contains two main parts:</a:t>
            </a:r>
          </a:p>
          <a:p>
            <a:pPr lvl="1"/>
            <a:r>
              <a:rPr lang="en-US" altLang="zh-CN" sz="2160" dirty="0"/>
              <a:t>Customer part</a:t>
            </a:r>
          </a:p>
          <a:p>
            <a:pPr lvl="1"/>
            <a:r>
              <a:rPr lang="en-US" altLang="zh-CN" sz="2160" dirty="0"/>
              <a:t>Vendor part </a:t>
            </a:r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503218"/>
            <a:ext cx="9601200" cy="1142385"/>
          </a:xfrm>
        </p:spPr>
        <p:txBody>
          <a:bodyPr/>
          <a:lstStyle/>
          <a:p>
            <a:pPr algn="l"/>
            <a:br>
              <a:rPr lang="en-US" altLang="zh-CN" dirty="0"/>
            </a:br>
            <a:r>
              <a:rPr lang="en-US" altLang="zh-CN" dirty="0"/>
              <a:t>Overview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1295399" y="1717212"/>
            <a:ext cx="10014751" cy="3809999"/>
          </a:xfrm>
        </p:spPr>
        <p:txBody>
          <a:bodyPr/>
          <a:lstStyle/>
          <a:p>
            <a:r>
              <a:rPr lang="en-US" altLang="zh-CN" sz="2400" dirty="0"/>
              <a:t>Online shopping malls are websites that enable retailers to sell in one portal and allow customers to purchase.</a:t>
            </a:r>
          </a:p>
          <a:p>
            <a:endParaRPr lang="en-US" altLang="zh-CN" sz="2400" dirty="0"/>
          </a:p>
          <a:p>
            <a:r>
              <a:rPr lang="en-US" altLang="zh-CN" sz="2400" dirty="0"/>
              <a:t>Tonymall, which is an online shopping mall selling various kinds of smart phones.</a:t>
            </a:r>
          </a:p>
          <a:p>
            <a:endParaRPr lang="en-US" altLang="zh-CN" sz="2400" dirty="0"/>
          </a:p>
          <a:p>
            <a:r>
              <a:rPr lang="en-US" altLang="zh-CN" sz="2400" dirty="0"/>
              <a:t>TonyMall has 21 functions for customers and 11 functions for vendors.</a:t>
            </a:r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altLang="zh-CN" dirty="0"/>
            </a:br>
            <a:r>
              <a:rPr lang="en-US" altLang="zh-CN" dirty="0"/>
              <a:t>Customer Part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Product list</a:t>
            </a:r>
          </a:p>
          <a:p>
            <a:pPr lvl="1"/>
            <a:r>
              <a:rPr lang="en-US" altLang="zh-CN" sz="2000" dirty="0"/>
              <a:t>Search products by name or brand</a:t>
            </a:r>
          </a:p>
          <a:p>
            <a:pPr lvl="1"/>
            <a:r>
              <a:rPr lang="en-US" altLang="zh-CN" sz="2000" dirty="0"/>
              <a:t>Detail page for each product</a:t>
            </a:r>
          </a:p>
          <a:p>
            <a:r>
              <a:rPr lang="en-US" altLang="zh-CN" sz="2400" dirty="0"/>
              <a:t>User registration, login and logout</a:t>
            </a:r>
          </a:p>
          <a:p>
            <a:r>
              <a:rPr lang="en-US" altLang="zh-CN" sz="2400" dirty="0"/>
              <a:t>Shopping cart</a:t>
            </a:r>
          </a:p>
          <a:p>
            <a:r>
              <a:rPr lang="en-US" altLang="zh-CN" sz="2400" dirty="0"/>
              <a:t>Purchase tracking</a:t>
            </a:r>
          </a:p>
          <a:p>
            <a:pPr lvl="1"/>
            <a:r>
              <a:rPr lang="en-US" altLang="zh-CN" sz="2000" dirty="0"/>
              <a:t>Modify purchase order status</a:t>
            </a:r>
          </a:p>
          <a:p>
            <a:pPr lvl="1"/>
            <a:r>
              <a:rPr lang="en-US" altLang="zh-CN" sz="2000" dirty="0"/>
              <a:t>Review and give star rating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503218"/>
            <a:ext cx="9601200" cy="1142385"/>
          </a:xfrm>
        </p:spPr>
        <p:txBody>
          <a:bodyPr/>
          <a:lstStyle/>
          <a:p>
            <a:pPr algn="l"/>
            <a:br>
              <a:rPr lang="en-US" altLang="zh-CN" dirty="0"/>
            </a:br>
            <a:r>
              <a:rPr lang="en-US" altLang="zh-CN" dirty="0"/>
              <a:t>Vendor Part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Display products</a:t>
            </a:r>
          </a:p>
          <a:p>
            <a:pPr lvl="1"/>
            <a:r>
              <a:rPr lang="en-US" altLang="zh-CN" sz="2000" dirty="0"/>
              <a:t>Search products through a product ID or name</a:t>
            </a:r>
          </a:p>
          <a:p>
            <a:r>
              <a:rPr lang="en-US" altLang="zh-CN" sz="2400" dirty="0"/>
              <a:t>Manage all purchase orders</a:t>
            </a:r>
          </a:p>
          <a:p>
            <a:pPr lvl="1"/>
            <a:r>
              <a:rPr lang="en-US" altLang="zh-CN" sz="2000" dirty="0"/>
              <a:t>Modify purchase order status</a:t>
            </a:r>
          </a:p>
          <a:p>
            <a:r>
              <a:rPr lang="en-US" altLang="zh-CN" sz="2400" dirty="0"/>
              <a:t>Change product price</a:t>
            </a:r>
          </a:p>
          <a:p>
            <a:r>
              <a:rPr lang="en-US" altLang="zh-CN" sz="2400" dirty="0"/>
              <a:t>Analyze sales of products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altLang="zh-CN" dirty="0"/>
            </a:br>
            <a:r>
              <a:rPr lang="en-US" altLang="zh-TW" dirty="0">
                <a:sym typeface="+mn-ea"/>
              </a:rPr>
              <a:t>Future Work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Vendor part</a:t>
            </a:r>
          </a:p>
          <a:p>
            <a:pPr lvl="1"/>
            <a:r>
              <a:rPr lang="en-US" altLang="zh-CN" sz="2000" dirty="0"/>
              <a:t>Provide a platform for vendor to add or delete products and edit products information.</a:t>
            </a:r>
          </a:p>
          <a:p>
            <a:pPr marL="274320" lvl="1" indent="0">
              <a:buNone/>
            </a:pPr>
            <a:endParaRPr lang="en-US" altLang="zh-CN" sz="2160" dirty="0"/>
          </a:p>
          <a:p>
            <a:r>
              <a:rPr lang="en-US" altLang="zh-CN" sz="2400" dirty="0"/>
              <a:t>Customer part</a:t>
            </a:r>
          </a:p>
          <a:p>
            <a:pPr lvl="1"/>
            <a:r>
              <a:rPr lang="en-US" altLang="zh-CN" sz="2000" dirty="0"/>
              <a:t>Add a sorting by price button in product list page</a:t>
            </a:r>
          </a:p>
          <a:p>
            <a:pPr lvl="1"/>
            <a:r>
              <a:rPr lang="en-US" altLang="zh-CN" sz="2000" dirty="0"/>
              <a:t>Add a notification function for informing customers.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01331" y="2906711"/>
            <a:ext cx="5818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D15A3E">
                    <a:lumMod val="75000"/>
                  </a:srgbClr>
                </a:solidFill>
              </a:rPr>
              <a:t>Thank you for your listening</a:t>
            </a:r>
            <a:r>
              <a:rPr lang="en-US" altLang="zh-TW" dirty="0"/>
              <a:t> </a:t>
            </a:r>
            <a:r>
              <a:rPr lang="en-US" altLang="zh-TW" sz="3200" b="1" dirty="0">
                <a:solidFill>
                  <a:srgbClr val="D15A3E">
                    <a:lumMod val="75000"/>
                  </a:srgbClr>
                </a:solidFill>
              </a:rPr>
              <a:t>!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dirty="0"/>
              <a:t>ER Diagram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内容占位符 4" descr="C:\Users\41289\Pictures\ISI REPORT\er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27" y="374544"/>
            <a:ext cx="7904019" cy="578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710" y="2524125"/>
            <a:ext cx="10321290" cy="27432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ym typeface="+mn-ea"/>
              </a:rPr>
              <a:t>Project Outcome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503218"/>
            <a:ext cx="9601200" cy="1142385"/>
          </a:xfrm>
        </p:spPr>
        <p:txBody>
          <a:bodyPr/>
          <a:lstStyle/>
          <a:p>
            <a:pPr algn="l"/>
            <a:r>
              <a:rPr lang="en-US" altLang="zh-CN" dirty="0"/>
              <a:t>Customer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1295400" y="1717212"/>
            <a:ext cx="9601200" cy="435107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Product Lists</a:t>
            </a:r>
          </a:p>
          <a:p>
            <a:pPr marL="274320" lvl="1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Account management</a:t>
            </a:r>
          </a:p>
          <a:p>
            <a:endParaRPr lang="en-US" altLang="zh-CN" sz="2400" dirty="0"/>
          </a:p>
          <a:p>
            <a:r>
              <a:rPr lang="en-US" altLang="zh-CN" sz="2400" dirty="0"/>
              <a:t>Shopping cart</a:t>
            </a:r>
          </a:p>
          <a:p>
            <a:endParaRPr lang="en-US" altLang="zh-CN" sz="2400" dirty="0"/>
          </a:p>
          <a:p>
            <a:r>
              <a:rPr lang="en-US" altLang="zh-CN" sz="2400" dirty="0"/>
              <a:t>Purchasing tracking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95400" y="1646238"/>
            <a:ext cx="9601200" cy="4505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list: browsing and paging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169</TotalTime>
  <Words>312</Words>
  <Application>Microsoft Office PowerPoint</Application>
  <PresentationFormat>宽屏</PresentationFormat>
  <Paragraphs>114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微軟正黑體</vt:lpstr>
      <vt:lpstr>幼圆</vt:lpstr>
      <vt:lpstr>Arial</vt:lpstr>
      <vt:lpstr>Diamond Grid 16x9</vt:lpstr>
      <vt:lpstr>TonyMall</vt:lpstr>
      <vt:lpstr>Outline</vt:lpstr>
      <vt:lpstr>              Introduction</vt:lpstr>
      <vt:lpstr> Overview</vt:lpstr>
      <vt:lpstr>ER Diagram</vt:lpstr>
      <vt:lpstr>PowerPoint 演示文稿</vt:lpstr>
      <vt:lpstr>Project Outcome</vt:lpstr>
      <vt:lpstr>Customer</vt:lpstr>
      <vt:lpstr>Product list: browsing and paging</vt:lpstr>
      <vt:lpstr>Product list: product detail page</vt:lpstr>
      <vt:lpstr>Account management: redirect to login page</vt:lpstr>
      <vt:lpstr>Account management: login &amp; sign up</vt:lpstr>
      <vt:lpstr>Account management: sign up</vt:lpstr>
      <vt:lpstr>Shopping cart: prevent duplicate product</vt:lpstr>
      <vt:lpstr>Shopping cart: manage shopping cart</vt:lpstr>
      <vt:lpstr>Purchasing tracking: Order list (current &amp; past)</vt:lpstr>
      <vt:lpstr>Purchase Order</vt:lpstr>
      <vt:lpstr>Purchase Order: Rating &amp; Comment</vt:lpstr>
      <vt:lpstr> Vendor</vt:lpstr>
      <vt:lpstr>Product Lists</vt:lpstr>
      <vt:lpstr>PowerPoint 演示文稿</vt:lpstr>
      <vt:lpstr>PowerPoint 演示文稿</vt:lpstr>
      <vt:lpstr>PowerPoint 演示文稿</vt:lpstr>
      <vt:lpstr>PowerPoint 演示文稿</vt:lpstr>
      <vt:lpstr>Purchase Order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 &amp; Future Work</vt:lpstr>
      <vt:lpstr> Conclusion</vt:lpstr>
      <vt:lpstr> Customer Part</vt:lpstr>
      <vt:lpstr> Vendor Part</vt:lpstr>
      <vt:lpstr> Future Work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English</dc:creator>
  <cp:lastModifiedBy>LIN ZHIMING</cp:lastModifiedBy>
  <cp:revision>130</cp:revision>
  <dcterms:created xsi:type="dcterms:W3CDTF">2017-10-04T08:25:00Z</dcterms:created>
  <dcterms:modified xsi:type="dcterms:W3CDTF">2018-04-23T12:25:02Z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KSOProductBuildVer">
    <vt:lpwstr>2052-10.1.0.6929</vt:lpwstr>
  </property>
</Properties>
</file>